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4AE8-EC5F-4713-A319-953636688D0A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6EA3BA0-71AD-46E4-B2BA-98492C0B8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383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4AE8-EC5F-4713-A319-953636688D0A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EA3BA0-71AD-46E4-B2BA-98492C0B8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94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4AE8-EC5F-4713-A319-953636688D0A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EA3BA0-71AD-46E4-B2BA-98492C0B889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9310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4AE8-EC5F-4713-A319-953636688D0A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EA3BA0-71AD-46E4-B2BA-98492C0B8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592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4AE8-EC5F-4713-A319-953636688D0A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EA3BA0-71AD-46E4-B2BA-98492C0B889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4636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4AE8-EC5F-4713-A319-953636688D0A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EA3BA0-71AD-46E4-B2BA-98492C0B8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829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4AE8-EC5F-4713-A319-953636688D0A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3BA0-71AD-46E4-B2BA-98492C0B8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655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4AE8-EC5F-4713-A319-953636688D0A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3BA0-71AD-46E4-B2BA-98492C0B8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640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4AE8-EC5F-4713-A319-953636688D0A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3BA0-71AD-46E4-B2BA-98492C0B8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13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4AE8-EC5F-4713-A319-953636688D0A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EA3BA0-71AD-46E4-B2BA-98492C0B8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49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4AE8-EC5F-4713-A319-953636688D0A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EA3BA0-71AD-46E4-B2BA-98492C0B8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44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4AE8-EC5F-4713-A319-953636688D0A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EA3BA0-71AD-46E4-B2BA-98492C0B8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300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4AE8-EC5F-4713-A319-953636688D0A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3BA0-71AD-46E4-B2BA-98492C0B8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466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4AE8-EC5F-4713-A319-953636688D0A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3BA0-71AD-46E4-B2BA-98492C0B8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056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4AE8-EC5F-4713-A319-953636688D0A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A3BA0-71AD-46E4-B2BA-98492C0B8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221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4AE8-EC5F-4713-A319-953636688D0A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EA3BA0-71AD-46E4-B2BA-98492C0B8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72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54AE8-EC5F-4713-A319-953636688D0A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6EA3BA0-71AD-46E4-B2BA-98492C0B88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51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07" y="155275"/>
            <a:ext cx="3763119" cy="52214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759" y="1088925"/>
            <a:ext cx="4038145" cy="5587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137" y="155275"/>
            <a:ext cx="3620668" cy="510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73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164" y="1040732"/>
            <a:ext cx="3967665" cy="57223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61" y="76108"/>
            <a:ext cx="3739387" cy="52994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638" y="133594"/>
            <a:ext cx="3670649" cy="518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55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97" y="129397"/>
            <a:ext cx="3933948" cy="55640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91576" y="34297"/>
            <a:ext cx="4023101" cy="55297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145" y="1043795"/>
            <a:ext cx="3823431" cy="546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2871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2018-09-21T09:42:42Z</dcterms:created>
  <dcterms:modified xsi:type="dcterms:W3CDTF">2018-09-21T09:51:21Z</dcterms:modified>
</cp:coreProperties>
</file>